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1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9" r:id="rId12"/>
    <p:sldId id="270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/>
            <a:t>Rincón del encuentro	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/>
            <a:t>Rincón de la arte	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es-ES" noProof="0" dirty="0"/>
            <a:t>Rincón juegos de suelo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s-ES" noProof="0" dirty="0"/>
            <a:t>Rincón de la naturaleza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/>
            <a:t>Rincón de la creatividad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/>
            <a:t>Otros Juegos</a:t>
          </a: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/>
            <a:t>Rincón del encuentro	</a:t>
          </a: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/>
            <a:t>Rincón de la arte	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/>
            <a:t>Rincón juegos de suelo</a:t>
          </a: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/>
            <a:t>Rincón de la naturaleza</a:t>
          </a: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/>
            <a:t>Rincón de la creatividad</a:t>
          </a: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noProof="0" dirty="0"/>
            <a:t>Otros Juegos</a:t>
          </a:r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26/04/2018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542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7198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406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50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879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161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7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18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46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27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Editar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Editar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26/04/2018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94590" y="1017309"/>
            <a:ext cx="7400042" cy="1490221"/>
          </a:xfrm>
        </p:spPr>
        <p:txBody>
          <a:bodyPr rtlCol="0"/>
          <a:lstStyle/>
          <a:p>
            <a:pPr rtl="0"/>
            <a:r>
              <a:rPr lang="es-ES" dirty="0"/>
              <a:t>PROPUESTAS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1" y="2971800"/>
            <a:ext cx="7918514" cy="914400"/>
          </a:xfrm>
        </p:spPr>
        <p:txBody>
          <a:bodyPr rtlCol="0">
            <a:normAutofit fontScale="92500"/>
          </a:bodyPr>
          <a:lstStyle/>
          <a:p>
            <a:pPr rtl="0"/>
            <a:r>
              <a:rPr lang="es-ES" dirty="0"/>
              <a:t>Presupuestos Participativos Ayuntamiento de Madrid</a:t>
            </a:r>
          </a:p>
          <a:p>
            <a:pPr rtl="0"/>
            <a:r>
              <a:rPr lang="es-ES" dirty="0"/>
              <a:t>PROYECTO PATIO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86474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INCORPORAR MAS VEGETACIÓN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2" y="1329863"/>
            <a:ext cx="9799257" cy="1083397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Propuesta 8: Plantar o poner jardineras con arbustos y arboles que generen frescor y sombras.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B242CAF-A47A-4439-93CC-3667BB9134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54" y="2573577"/>
            <a:ext cx="5564171" cy="3709447"/>
          </a:xfrm>
        </p:spPr>
      </p:pic>
    </p:spTree>
    <p:extLst>
      <p:ext uri="{BB962C8B-B14F-4D97-AF65-F5344CB8AC3E}">
        <p14:creationId xmlns:p14="http://schemas.microsoft.com/office/powerpoint/2010/main" val="5540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9019079" y="1329180"/>
            <a:ext cx="2811560" cy="3819953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s-ES" sz="2800" dirty="0"/>
              <a:t>Patio de Infantil - DIY: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Pequeña zona de juego equilibrios con material reciclado </a:t>
            </a:r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5DFC614B-3617-4361-B5C4-0C55056C1A3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/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E16C348-7F3E-411C-930F-6DDFBAC8A3E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3807"/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3D7E9EF5-C208-4722-93C7-C7AD7C19F80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1236079"/>
            <a:ext cx="5256212" cy="2103120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dirty="0"/>
              <a:t>ENTRE TODOS Y TODAS DECIDIMOS!</a:t>
            </a: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TRASNFORMEMOS EL PATIO DEL LOYOLA EN UN PATIO EDUCATIVO 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106988" cy="418782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Por un patio inclusivo y coeducativo que favorezca la convivencia.</a:t>
            </a:r>
          </a:p>
          <a:p>
            <a:pPr rtl="0"/>
            <a:r>
              <a:rPr lang="es-ES" dirty="0"/>
              <a:t>Por un patio mas rico que fomente el aprendizaje.</a:t>
            </a:r>
          </a:p>
          <a:p>
            <a:pPr rtl="0"/>
            <a:r>
              <a:rPr lang="es-ES" dirty="0"/>
              <a:t>Por un patio mas natural con vegetación y sombras.</a:t>
            </a:r>
          </a:p>
          <a:p>
            <a:pPr marL="0" indent="0" rtl="0">
              <a:buNone/>
            </a:pPr>
            <a:endParaRPr lang="es-ES" dirty="0"/>
          </a:p>
        </p:txBody>
      </p:sp>
      <p:graphicFrame>
        <p:nvGraphicFramePr>
          <p:cNvPr id="9" name="Marcador de posición de contenido 8" descr="Lista de bloques básica en la que se muestran 6 grupos de cuadros con un color diferente cada uno, organizados de izquierda a derecha y de arriba a abajo por filas que contienen 2 cuadros cada una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2309168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1219200"/>
          </a:xfrm>
        </p:spPr>
        <p:txBody>
          <a:bodyPr rtlCol="0"/>
          <a:lstStyle/>
          <a:p>
            <a:pPr rtl="0"/>
            <a:r>
              <a:rPr lang="es-ES" dirty="0"/>
              <a:t>RINCÓN DEL ENCUENTRO Y JUEGOS DE MESA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9D7F8AF1-7C28-4E01-A9B4-6EB012E7C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22" y="2505075"/>
            <a:ext cx="4635499" cy="3476624"/>
          </a:xfrm>
        </p:spPr>
      </p:pic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1206631" y="1725105"/>
            <a:ext cx="9921617" cy="77997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Propuesta 1: crear una zona en primaria con mesas de picnic y jardineras con arbustos en esta zona de hormigón.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A58BA23-7354-48EB-B895-DA3FADCCD3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36" y="2505075"/>
            <a:ext cx="4789615" cy="3592211"/>
          </a:xfr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864746"/>
          </a:xfrm>
        </p:spPr>
        <p:txBody>
          <a:bodyPr rtlCol="0"/>
          <a:lstStyle/>
          <a:p>
            <a:pPr rtl="0"/>
            <a:r>
              <a:rPr lang="es-ES" dirty="0"/>
              <a:t>RINCÓN CREATIVO-ESCENICO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310326"/>
            <a:ext cx="10298878" cy="106277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Propuesta 2: crear un espacio de baile e interpretación nivelando la zona de hormigón de primaria para instalar escenario. 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2C685A51-31C9-4864-8845-2150964E3A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373100"/>
            <a:ext cx="3875893" cy="3315355"/>
          </a:xfr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BE5726D5-BB6B-47D7-9AC5-C37C811C1F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9" y="2505075"/>
            <a:ext cx="4645177" cy="3476625"/>
          </a:xfrm>
        </p:spPr>
      </p:pic>
    </p:spTree>
    <p:extLst>
      <p:ext uri="{BB962C8B-B14F-4D97-AF65-F5344CB8AC3E}">
        <p14:creationId xmlns:p14="http://schemas.microsoft.com/office/powerpoint/2010/main" val="31140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1024379"/>
          </a:xfrm>
        </p:spPr>
        <p:txBody>
          <a:bodyPr rtlCol="0"/>
          <a:lstStyle/>
          <a:p>
            <a:pPr rtl="0"/>
            <a:r>
              <a:rPr lang="es-ES" dirty="0"/>
              <a:t>RINCON DEL ARTE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1206631" y="1329180"/>
            <a:ext cx="10162095" cy="1024379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Propuesta 3: poner pizarras de exterior en el patio de infantil y en el patio de primaria en las vallas con pintura de pizarra.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375740-BCD2-4EF6-8579-742B758073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Marcador de posición de imagen 2">
            <a:extLst>
              <a:ext uri="{FF2B5EF4-FFF2-40B4-BE49-F238E27FC236}">
                <a16:creationId xmlns:a16="http://schemas.microsoft.com/office/drawing/2014/main" id="{159A9DEA-5392-426A-BDAB-4743123EF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1206631" y="2594753"/>
            <a:ext cx="4870960" cy="318300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BDCB3AB-D529-4F4E-9265-36A5438FEB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47" y="2505075"/>
            <a:ext cx="4462021" cy="3476625"/>
          </a:xfrm>
        </p:spPr>
      </p:pic>
    </p:spTree>
    <p:extLst>
      <p:ext uri="{BB962C8B-B14F-4D97-AF65-F5344CB8AC3E}">
        <p14:creationId xmlns:p14="http://schemas.microsoft.com/office/powerpoint/2010/main" val="2362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86474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JUEGOS TRADICIONALES DE SUELO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2" y="1329863"/>
            <a:ext cx="9799257" cy="1083397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Propuesta 4: Repintar los juegos de suelo que se han borrado, tanto en el patio de infantil como en el patio de primaria.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B060B0EB-D167-442F-82BD-CC0B7AA9B3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65" y="2903338"/>
            <a:ext cx="6546948" cy="34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86474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OTROS JUEGOS ALTERNATIVOS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2" y="1329863"/>
            <a:ext cx="9799257" cy="1083397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Propuesta 5: Instalar mesas de ping </a:t>
            </a:r>
            <a:r>
              <a:rPr lang="es-ES" dirty="0" err="1"/>
              <a:t>pong</a:t>
            </a:r>
            <a:r>
              <a:rPr lang="es-ES" dirty="0"/>
              <a:t> en patio de primaria.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224B48B-39CB-4F7A-AC46-E3B0F1646D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2" y="2573577"/>
            <a:ext cx="5877645" cy="3409034"/>
          </a:xfrm>
        </p:spPr>
      </p:pic>
    </p:spTree>
    <p:extLst>
      <p:ext uri="{BB962C8B-B14F-4D97-AF65-F5344CB8AC3E}">
        <p14:creationId xmlns:p14="http://schemas.microsoft.com/office/powerpoint/2010/main" val="15875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86474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OTROS JUEGOS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6373" y="1169546"/>
            <a:ext cx="9799257" cy="1083397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Propuesta 6: Albañilería para poder instalar 2 juegos de infantil comprados por el colegio y el AMPA.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FDF3EB8-3047-468B-AB1F-60B79A14E8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63" y="2413260"/>
            <a:ext cx="5302279" cy="3563131"/>
          </a:xfrm>
        </p:spPr>
      </p:pic>
    </p:spTree>
    <p:extLst>
      <p:ext uri="{BB962C8B-B14F-4D97-AF65-F5344CB8AC3E}">
        <p14:creationId xmlns:p14="http://schemas.microsoft.com/office/powerpoint/2010/main" val="37202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303514" cy="864746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OTROS JUEGOS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2" y="1329863"/>
            <a:ext cx="9799257" cy="1083397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Propuesta 7: Restituir una zona de suelo de caucho viejo del patio de infantil por suelo nuevo de caucho continuo.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CF72E0E-C8DE-4FD2-B7B6-62E62428AD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2" y="2693986"/>
            <a:ext cx="5166478" cy="3436831"/>
          </a:xfrm>
        </p:spPr>
      </p:pic>
    </p:spTree>
    <p:extLst>
      <p:ext uri="{BB962C8B-B14F-4D97-AF65-F5344CB8AC3E}">
        <p14:creationId xmlns:p14="http://schemas.microsoft.com/office/powerpoint/2010/main" val="26489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137</TotalTime>
  <Words>285</Words>
  <Application>Microsoft Office PowerPoint</Application>
  <PresentationFormat>Panorámica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Ilustración de naturaleza 16x9</vt:lpstr>
      <vt:lpstr>PROPUESTAS</vt:lpstr>
      <vt:lpstr>TRASNFORMEMOS EL PATIO DEL LOYOLA EN UN PATIO EDUCATIVO </vt:lpstr>
      <vt:lpstr>RINCÓN DEL ENCUENTRO Y JUEGOS DE MESA</vt:lpstr>
      <vt:lpstr>RINCÓN CREATIVO-ESCENICO</vt:lpstr>
      <vt:lpstr>RINCON DEL ARTE</vt:lpstr>
      <vt:lpstr>JUEGOS TRADICIONALES DE SUELO</vt:lpstr>
      <vt:lpstr>OTROS JUEGOS ALTERNATIVOS</vt:lpstr>
      <vt:lpstr>OTROS JUEGOS</vt:lpstr>
      <vt:lpstr>OTROS JUEGOS</vt:lpstr>
      <vt:lpstr>INCORPORAR MAS VEGETACIÓN</vt:lpstr>
      <vt:lpstr>Patio de Infantil - DIY:  Pequeña zona de juego equilibrios con material reciclado </vt:lpstr>
      <vt:lpstr>ENTRE TODOS Y TODAS DECIDIMOS!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</dc:title>
  <dc:creator>isabe</dc:creator>
  <cp:lastModifiedBy>isabe</cp:lastModifiedBy>
  <cp:revision>18</cp:revision>
  <dcterms:created xsi:type="dcterms:W3CDTF">2018-04-24T20:12:11Z</dcterms:created>
  <dcterms:modified xsi:type="dcterms:W3CDTF">2018-04-26T20:41:03Z</dcterms:modified>
</cp:coreProperties>
</file>